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59" r:id="rId18"/>
    <p:sldId id="370" r:id="rId19"/>
    <p:sldId id="371" r:id="rId20"/>
    <p:sldId id="372" r:id="rId21"/>
    <p:sldId id="361" r:id="rId22"/>
    <p:sldId id="36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514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37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40A"/>
    <a:srgbClr val="8C1B1B"/>
    <a:srgbClr val="FEFAF0"/>
    <a:srgbClr val="F2D57E"/>
    <a:srgbClr val="FCF5E0"/>
    <a:srgbClr val="453507"/>
    <a:srgbClr val="FF9393"/>
    <a:srgbClr val="BAE2F4"/>
    <a:srgbClr val="FEFBF4"/>
    <a:srgbClr val="FCF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4634" autoAdjust="0"/>
  </p:normalViewPr>
  <p:slideViewPr>
    <p:cSldViewPr snapToGrid="0" showGuides="1">
      <p:cViewPr varScale="1">
        <p:scale>
          <a:sx n="102" d="100"/>
          <a:sy n="102" d="100"/>
        </p:scale>
        <p:origin x="420" y="102"/>
      </p:cViewPr>
      <p:guideLst>
        <p:guide orient="horz" pos="368"/>
        <p:guide orient="horz" pos="4042"/>
        <p:guide pos="7514"/>
        <p:guide pos="189"/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microsoft.com/office/2007/relationships/hdphoto" Target="../media/hdphoto6.wdp"/><Relationship Id="rId10" Type="http://schemas.openxmlformats.org/officeDocument/2006/relationships/image" Target="../media/image52.jpe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7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12" Type="http://schemas.openxmlformats.org/officeDocument/2006/relationships/image" Target="../media/image40.png"/><Relationship Id="rId17" Type="http://schemas.microsoft.com/office/2007/relationships/hdphoto" Target="../media/hdphoto6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39.png"/><Relationship Id="rId5" Type="http://schemas.openxmlformats.org/officeDocument/2006/relationships/image" Target="../media/image52.jpeg"/><Relationship Id="rId15" Type="http://schemas.openxmlformats.org/officeDocument/2006/relationships/image" Target="../media/image55.png"/><Relationship Id="rId10" Type="http://schemas.microsoft.com/office/2007/relationships/hdphoto" Target="../media/hdphoto5.wdp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2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jpg"/><Relationship Id="rId10" Type="http://schemas.openxmlformats.org/officeDocument/2006/relationships/image" Target="../media/image49.jpeg"/><Relationship Id="rId4" Type="http://schemas.openxmlformats.org/officeDocument/2006/relationships/image" Target="../media/image48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8.png"/><Relationship Id="rId3" Type="http://schemas.openxmlformats.org/officeDocument/2006/relationships/image" Target="../media/image50.jpg"/><Relationship Id="rId7" Type="http://schemas.openxmlformats.org/officeDocument/2006/relationships/image" Target="../media/image49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jpeg"/><Relationship Id="rId5" Type="http://schemas.microsoft.com/office/2007/relationships/hdphoto" Target="../media/hdphoto6.wdp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26" Type="http://schemas.openxmlformats.org/officeDocument/2006/relationships/image" Target="../media/image73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59.png"/><Relationship Id="rId12" Type="http://schemas.microsoft.com/office/2007/relationships/hdphoto" Target="../media/hdphoto9.wdp"/><Relationship Id="rId17" Type="http://schemas.openxmlformats.org/officeDocument/2006/relationships/image" Target="../media/image66.png"/><Relationship Id="rId25" Type="http://schemas.microsoft.com/office/2007/relationships/hdphoto" Target="../media/hdphoto12.wdp"/><Relationship Id="rId33" Type="http://schemas.microsoft.com/office/2007/relationships/hdphoto" Target="../media/hdphoto13.wdp"/><Relationship Id="rId2" Type="http://schemas.openxmlformats.org/officeDocument/2006/relationships/notesSlide" Target="../notesSlides/notesSlide17.xml"/><Relationship Id="rId16" Type="http://schemas.microsoft.com/office/2007/relationships/hdphoto" Target="../media/hdphoto10.wdp"/><Relationship Id="rId20" Type="http://schemas.microsoft.com/office/2007/relationships/hdphoto" Target="../media/hdphoto11.wdp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2.png"/><Relationship Id="rId24" Type="http://schemas.openxmlformats.org/officeDocument/2006/relationships/image" Target="../media/image72.png"/><Relationship Id="rId32" Type="http://schemas.openxmlformats.org/officeDocument/2006/relationships/image" Target="../media/image79.png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23" Type="http://schemas.openxmlformats.org/officeDocument/2006/relationships/image" Target="../media/image71.png"/><Relationship Id="rId28" Type="http://schemas.openxmlformats.org/officeDocument/2006/relationships/image" Target="../media/image75.jpeg"/><Relationship Id="rId10" Type="http://schemas.microsoft.com/office/2007/relationships/hdphoto" Target="../media/hdphoto8.wdp"/><Relationship Id="rId19" Type="http://schemas.openxmlformats.org/officeDocument/2006/relationships/image" Target="../media/image68.png"/><Relationship Id="rId31" Type="http://schemas.openxmlformats.org/officeDocument/2006/relationships/image" Target="../media/image78.png"/><Relationship Id="rId4" Type="http://schemas.microsoft.com/office/2007/relationships/hdphoto" Target="../media/hdphoto7.wdp"/><Relationship Id="rId9" Type="http://schemas.openxmlformats.org/officeDocument/2006/relationships/image" Target="../media/image61.png"/><Relationship Id="rId14" Type="http://schemas.openxmlformats.org/officeDocument/2006/relationships/image" Target="../media/image64.jpeg"/><Relationship Id="rId22" Type="http://schemas.openxmlformats.org/officeDocument/2006/relationships/image" Target="../media/image70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8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C7FB33-9A5B-069D-A2E7-284C7F43C913}"/>
              </a:ext>
            </a:extLst>
          </p:cNvPr>
          <p:cNvGrpSpPr/>
          <p:nvPr/>
        </p:nvGrpSpPr>
        <p:grpSpPr>
          <a:xfrm>
            <a:off x="2814321" y="1016311"/>
            <a:ext cx="6563359" cy="5252408"/>
            <a:chOff x="2794000" y="1016311"/>
            <a:chExt cx="6563359" cy="5252408"/>
          </a:xfrm>
        </p:grpSpPr>
        <p:pic>
          <p:nvPicPr>
            <p:cNvPr id="22" name="그림 2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725AFDF2-835E-7652-8FDE-60353FF0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6" t="467" r="25627" b="21108"/>
            <a:stretch/>
          </p:blipFill>
          <p:spPr>
            <a:xfrm>
              <a:off x="2794000" y="1016311"/>
              <a:ext cx="6563359" cy="5252408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>
              <a:softEdge rad="381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A8C879-CE55-1FD5-606D-DD3F2CA8651B}"/>
                </a:ext>
              </a:extLst>
            </p:cNvPr>
            <p:cNvGrpSpPr/>
            <p:nvPr/>
          </p:nvGrpSpPr>
          <p:grpSpPr>
            <a:xfrm>
              <a:off x="3431237" y="1197154"/>
              <a:ext cx="5288885" cy="4890723"/>
              <a:chOff x="3649823" y="1197154"/>
              <a:chExt cx="5288885" cy="489072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DF40E1A-C200-0849-80C9-65D907F3A4CF}"/>
                  </a:ext>
                </a:extLst>
              </p:cNvPr>
              <p:cNvGrpSpPr/>
              <p:nvPr/>
            </p:nvGrpSpPr>
            <p:grpSpPr>
              <a:xfrm>
                <a:off x="6656706" y="1197154"/>
                <a:ext cx="2282002" cy="4890723"/>
                <a:chOff x="6786699" y="1197154"/>
                <a:chExt cx="2282002" cy="489072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A0EC994-CFA6-2A66-67BE-F0DA1ABE610B}"/>
                    </a:ext>
                  </a:extLst>
                </p:cNvPr>
                <p:cNvGrpSpPr/>
                <p:nvPr/>
              </p:nvGrpSpPr>
              <p:grpSpPr>
                <a:xfrm>
                  <a:off x="6786699" y="1197154"/>
                  <a:ext cx="2282002" cy="1033583"/>
                  <a:chOff x="6786699" y="1197154"/>
                  <a:chExt cx="2282002" cy="1033583"/>
                </a:xfrm>
              </p:grpSpPr>
              <p:pic>
                <p:nvPicPr>
                  <p:cNvPr id="212" name="그림 211" descr="스케치, 그림, 일러스트레이션, 가상의 캐릭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E710AD-FF5F-9575-6ADF-CFF6E8EE9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81" t="17471" r="78305" b="59056"/>
                  <a:stretch/>
                </p:blipFill>
                <p:spPr>
                  <a:xfrm>
                    <a:off x="6934194" y="1471692"/>
                    <a:ext cx="426222" cy="426312"/>
                  </a:xfrm>
                  <a:prstGeom prst="ellipse">
                    <a:avLst/>
                  </a:prstGeom>
                </p:spPr>
              </p:pic>
              <p:pic>
                <p:nvPicPr>
                  <p:cNvPr id="213" name="그림 21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ADC964C-29AF-0EF3-E2DF-FB88B694F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1349441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15" name="사각형: 둥근 모서리 214">
                    <a:extLst>
                      <a:ext uri="{FF2B5EF4-FFF2-40B4-BE49-F238E27FC236}">
                        <a16:creationId xmlns:a16="http://schemas.microsoft.com/office/drawing/2014/main" id="{56671A9A-A178-D093-91D5-A1F1B5A72B3A}"/>
                      </a:ext>
                    </a:extLst>
                  </p:cNvPr>
                  <p:cNvSpPr/>
                  <p:nvPr/>
                </p:nvSpPr>
                <p:spPr>
                  <a:xfrm>
                    <a:off x="6879395" y="203895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217" name="그룹 216">
                    <a:extLst>
                      <a:ext uri="{FF2B5EF4-FFF2-40B4-BE49-F238E27FC236}">
                        <a16:creationId xmlns:a16="http://schemas.microsoft.com/office/drawing/2014/main" id="{C087F482-6D0B-0F29-ADAF-6DCD0AADC498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183843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220" name="사각형: 둥근 모서리 219">
                      <a:extLst>
                        <a:ext uri="{FF2B5EF4-FFF2-40B4-BE49-F238E27FC236}">
                          <a16:creationId xmlns:a16="http://schemas.microsoft.com/office/drawing/2014/main" id="{D90D564D-2753-A264-F553-DC05C752E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FD9C83E5-BF38-DAA9-32D7-E49A66E89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5129" y="1857801"/>
                      <a:ext cx="179536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9F940C45-8987-A35F-24CB-CDB8AAD69918}"/>
                      </a:ext>
                    </a:extLst>
                  </p:cNvPr>
                  <p:cNvCxnSpPr>
                    <a:cxnSpLocks/>
                    <a:endCxn id="212" idx="7"/>
                  </p:cNvCxnSpPr>
                  <p:nvPr/>
                </p:nvCxnSpPr>
                <p:spPr>
                  <a:xfrm flipH="1">
                    <a:off x="7297997" y="1307759"/>
                    <a:ext cx="258175" cy="226365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993324ED-2782-58F5-9084-789F51E1C3DC}"/>
                      </a:ext>
                    </a:extLst>
                  </p:cNvPr>
                  <p:cNvCxnSpPr>
                    <a:cxnSpLocks/>
                    <a:stCxn id="43" idx="1"/>
                  </p:cNvCxnSpPr>
                  <p:nvPr/>
                </p:nvCxnSpPr>
                <p:spPr>
                  <a:xfrm flipH="1" flipV="1">
                    <a:off x="7553675" y="1313209"/>
                    <a:ext cx="298226" cy="1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4B29AED-E123-0D50-0515-CB630EB755A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27490" y="1429432"/>
                    <a:ext cx="86562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통합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A7810FE6-988A-7A92-6B9D-5A55ACA078B5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1197154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8273C4CC-5322-C9F4-9F2C-20E0F4C16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772F66C-9843-6F35-6FE9-1F7367BA1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1827" y="1059098"/>
                      <a:ext cx="58990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81D28E7-51B3-7E1A-1F14-3E1C904F2663}"/>
                    </a:ext>
                  </a:extLst>
                </p:cNvPr>
                <p:cNvGrpSpPr/>
                <p:nvPr/>
              </p:nvGrpSpPr>
              <p:grpSpPr>
                <a:xfrm>
                  <a:off x="6786699" y="2481636"/>
                  <a:ext cx="2282002" cy="1034814"/>
                  <a:chOff x="6786699" y="2481636"/>
                  <a:chExt cx="2282002" cy="1034814"/>
                </a:xfrm>
              </p:grpSpPr>
              <p:pic>
                <p:nvPicPr>
                  <p:cNvPr id="5" name="그림 4" descr="만화 영화, 예술, 소설, 아니메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D59B30-8C5E-9AD7-00CF-0040CB0FB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" t="13711" r="41661" b="47670"/>
                  <a:stretch/>
                </p:blipFill>
                <p:spPr>
                  <a:xfrm>
                    <a:off x="6934905" y="2758161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75" name="그림 74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1AC5E0A-3DD6-8063-4545-F09B953B4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2635154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D928C9C1-824D-96CC-89BA-77643CF6F211}"/>
                      </a:ext>
                    </a:extLst>
                  </p:cNvPr>
                  <p:cNvSpPr/>
                  <p:nvPr/>
                </p:nvSpPr>
                <p:spPr>
                  <a:xfrm>
                    <a:off x="6879395" y="3324668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94AE1E2A-63C6-4758-29EC-49C4E80E699D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3124150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D866D203-3EB4-120D-90B4-4641E7840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43007A26-98FB-E240-1524-AB1C75AA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08F50F18-D3BE-6077-9577-278464EAFA6F}"/>
                      </a:ext>
                    </a:extLst>
                  </p:cNvPr>
                  <p:cNvCxnSpPr>
                    <a:cxnSpLocks/>
                    <a:endCxn id="5" idx="7"/>
                  </p:cNvCxnSpPr>
                  <p:nvPr/>
                </p:nvCxnSpPr>
                <p:spPr>
                  <a:xfrm flipH="1">
                    <a:off x="7297494" y="2597692"/>
                    <a:ext cx="256773" cy="22268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0AA24313-D386-4D79-84CB-67904824F0D4}"/>
                      </a:ext>
                    </a:extLst>
                  </p:cNvPr>
                  <p:cNvCxnSpPr>
                    <a:cxnSpLocks/>
                    <a:stCxn id="47" idx="1"/>
                  </p:cNvCxnSpPr>
                  <p:nvPr/>
                </p:nvCxnSpPr>
                <p:spPr>
                  <a:xfrm flipH="1" flipV="1">
                    <a:off x="7554433" y="2597690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6567CCD1-64F2-7207-F91D-496BA8CDD03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9857" y="2713896"/>
                    <a:ext cx="900888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이동 속도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460C330-FBAC-854E-C63C-D3A8CF9507B6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2481636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19DFCDB5-B6C9-F35A-4FFF-82B794E15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3BAEBD9-0B04-08CE-E15C-C01B55607D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3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 확산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B9A7CF5-B03A-D527-1F80-B86AA56DED91}"/>
                    </a:ext>
                  </a:extLst>
                </p:cNvPr>
                <p:cNvGrpSpPr/>
                <p:nvPr/>
              </p:nvGrpSpPr>
              <p:grpSpPr>
                <a:xfrm>
                  <a:off x="6786699" y="3764262"/>
                  <a:ext cx="2282002" cy="1037901"/>
                  <a:chOff x="6786699" y="3764262"/>
                  <a:chExt cx="2282002" cy="1037901"/>
                </a:xfrm>
              </p:grpSpPr>
              <p:pic>
                <p:nvPicPr>
                  <p:cNvPr id="8" name="그림 7" descr="열, 빛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4669E8-458D-AFC7-D152-F15188FA5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04" t="25420" r="28580" b="31866"/>
                  <a:stretch/>
                </p:blipFill>
                <p:spPr>
                  <a:xfrm>
                    <a:off x="6934905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93" name="그림 9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0398F3D-840C-4BDF-8F69-FCA893A9D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3E963DAB-E4DD-655C-ABD7-3640F69D3795}"/>
                      </a:ext>
                    </a:extLst>
                  </p:cNvPr>
                  <p:cNvSpPr/>
                  <p:nvPr/>
                </p:nvSpPr>
                <p:spPr>
                  <a:xfrm>
                    <a:off x="6879395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68E8ECBA-6260-F0C5-A00A-C7BCD83664B1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14" name="사각형: 둥근 모서리 113">
                      <a:extLst>
                        <a:ext uri="{FF2B5EF4-FFF2-40B4-BE49-F238E27FC236}">
                          <a16:creationId xmlns:a16="http://schemas.microsoft.com/office/drawing/2014/main" id="{96DEBEB5-A283-173B-FFC7-8B90BE000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A6E0CD0-9A49-E5AA-752A-87EC96A1C5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169A1D1-6A2B-59A1-80C4-9D87BF475E31}"/>
                      </a:ext>
                    </a:extLst>
                  </p:cNvPr>
                  <p:cNvCxnSpPr>
                    <a:cxnSpLocks/>
                    <a:endCxn id="8" idx="7"/>
                  </p:cNvCxnSpPr>
                  <p:nvPr/>
                </p:nvCxnSpPr>
                <p:spPr>
                  <a:xfrm flipH="1">
                    <a:off x="7297494" y="3880318"/>
                    <a:ext cx="258678" cy="22576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FC0420F4-00FE-B08E-A7D4-81374297B314}"/>
                      </a:ext>
                    </a:extLst>
                  </p:cNvPr>
                  <p:cNvCxnSpPr>
                    <a:cxnSpLocks/>
                    <a:stCxn id="56" idx="1"/>
                  </p:cNvCxnSpPr>
                  <p:nvPr/>
                </p:nvCxnSpPr>
                <p:spPr>
                  <a:xfrm flipH="1" flipV="1">
                    <a:off x="7554433" y="3880316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2369499-3919-1F47-04F8-8C599907D8F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17259" y="3996522"/>
                    <a:ext cx="686085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주는 피해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35C8A908-B58F-598E-CBDB-8522092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83F1D99-3B54-F3B9-0F5A-76B79D909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7C48C88-CB46-C5E8-AD88-CF2F0DEDEB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4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온도 상승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A0A96FE3-4FED-C826-5CA8-C641F9D40169}"/>
                    </a:ext>
                  </a:extLst>
                </p:cNvPr>
                <p:cNvGrpSpPr/>
                <p:nvPr/>
              </p:nvGrpSpPr>
              <p:grpSpPr>
                <a:xfrm>
                  <a:off x="6786699" y="5061525"/>
                  <a:ext cx="2282002" cy="1026352"/>
                  <a:chOff x="6786699" y="5061525"/>
                  <a:chExt cx="2282002" cy="1026352"/>
                </a:xfrm>
              </p:grpSpPr>
              <p:pic>
                <p:nvPicPr>
                  <p:cNvPr id="20" name="그림 19" descr="불, 예술, 댄스, 만화 영화이(가) 표시된 사진&#10;&#10;자동 생성된 설명">
                    <a:extLst>
                      <a:ext uri="{FF2B5EF4-FFF2-40B4-BE49-F238E27FC236}">
                        <a16:creationId xmlns:a16="http://schemas.microsoft.com/office/drawing/2014/main" id="{54D31465-8272-5C93-B621-489FCDE0B8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771" t="47639" r="2811" b="29943"/>
                  <a:stretch/>
                </p:blipFill>
                <p:spPr>
                  <a:xfrm>
                    <a:off x="6934905" y="5329588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17" name="그림 116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C1D381A-3939-9E03-2AA1-49001B38B0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18" name="사각형: 둥근 모서리 117">
                    <a:extLst>
                      <a:ext uri="{FF2B5EF4-FFF2-40B4-BE49-F238E27FC236}">
                        <a16:creationId xmlns:a16="http://schemas.microsoft.com/office/drawing/2014/main" id="{7BF90FAA-AC34-26EC-2AD7-E24CFB573DE1}"/>
                      </a:ext>
                    </a:extLst>
                  </p:cNvPr>
                  <p:cNvSpPr/>
                  <p:nvPr/>
                </p:nvSpPr>
                <p:spPr>
                  <a:xfrm>
                    <a:off x="6879395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3373366C-426A-F013-9370-E4027B99FCFB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1" name="사각형: 둥근 모서리 120">
                      <a:extLst>
                        <a:ext uri="{FF2B5EF4-FFF2-40B4-BE49-F238E27FC236}">
                          <a16:creationId xmlns:a16="http://schemas.microsoft.com/office/drawing/2014/main" id="{28C61A14-E4E2-0348-C43E-62973723D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B1A606C2-DC0B-E453-B963-9938054294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8E2D1609-D90B-E51A-E0B1-A30901408E7E}"/>
                      </a:ext>
                    </a:extLst>
                  </p:cNvPr>
                  <p:cNvCxnSpPr>
                    <a:cxnSpLocks/>
                    <a:endCxn id="20" idx="7"/>
                  </p:cNvCxnSpPr>
                  <p:nvPr/>
                </p:nvCxnSpPr>
                <p:spPr>
                  <a:xfrm flipH="1">
                    <a:off x="7297494" y="5177581"/>
                    <a:ext cx="258678" cy="21421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97BD0FC4-BE27-ECBA-A4AE-D4076C32F763}"/>
                      </a:ext>
                    </a:extLst>
                  </p:cNvPr>
                  <p:cNvCxnSpPr>
                    <a:cxnSpLocks/>
                    <a:stCxn id="64" idx="1"/>
                  </p:cNvCxnSpPr>
                  <p:nvPr/>
                </p:nvCxnSpPr>
                <p:spPr>
                  <a:xfrm flipH="1" flipV="1">
                    <a:off x="7553862" y="5177579"/>
                    <a:ext cx="298039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58A1080-9457-EC04-BF79-C2E1830588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71385" y="5293635"/>
                    <a:ext cx="97783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소모 방식 변경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아이덴티티 스킬 추가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838CB7AC-0403-FC6B-FDA5-3F4C8B7FA63C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0C3B3B79-053F-5B6E-C7EC-54C707037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1EC60C8-B203-91E3-C126-DA3879EAD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194" y="1059098"/>
                      <a:ext cx="84318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꺼지지 않는 불꽃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F412A73-3D09-C957-3027-E898B4A71B10}"/>
                  </a:ext>
                </a:extLst>
              </p:cNvPr>
              <p:cNvGrpSpPr/>
              <p:nvPr/>
            </p:nvGrpSpPr>
            <p:grpSpPr>
              <a:xfrm>
                <a:off x="3649823" y="3764262"/>
                <a:ext cx="2282847" cy="2323615"/>
                <a:chOff x="3278898" y="3764262"/>
                <a:chExt cx="2282847" cy="232361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7D52593-3341-B5CD-B7CE-ECFF936EF7D1}"/>
                    </a:ext>
                  </a:extLst>
                </p:cNvPr>
                <p:cNvGrpSpPr/>
                <p:nvPr/>
              </p:nvGrpSpPr>
              <p:grpSpPr>
                <a:xfrm>
                  <a:off x="3278898" y="5061525"/>
                  <a:ext cx="2282847" cy="1026352"/>
                  <a:chOff x="3156097" y="5061525"/>
                  <a:chExt cx="2282847" cy="1026352"/>
                </a:xfrm>
              </p:grpSpPr>
              <p:pic>
                <p:nvPicPr>
                  <p:cNvPr id="1026" name="Picture 2" descr="스토리 핀 이미지">
                    <a:extLst>
                      <a:ext uri="{FF2B5EF4-FFF2-40B4-BE49-F238E27FC236}">
                        <a16:creationId xmlns:a16="http://schemas.microsoft.com/office/drawing/2014/main" id="{3880AE51-4F25-7F7C-45BE-E44D386113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122" t="51892" r="22890" b="9196"/>
                  <a:stretch/>
                </p:blipFill>
                <p:spPr bwMode="auto">
                  <a:xfrm>
                    <a:off x="4865937" y="5329588"/>
                    <a:ext cx="424800" cy="4248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그림 12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52B28AD-5E52-75C9-2BC8-BC750BF30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61B718E-47AC-1B6F-5E57-34EBC047D3D0}"/>
                      </a:ext>
                    </a:extLst>
                  </p:cNvPr>
                  <p:cNvSpPr/>
                  <p:nvPr/>
                </p:nvSpPr>
                <p:spPr>
                  <a:xfrm>
                    <a:off x="4810427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BC3F16FA-AD84-580B-B89B-42761F7741AB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7" name="사각형: 둥근 모서리 126">
                      <a:extLst>
                        <a:ext uri="{FF2B5EF4-FFF2-40B4-BE49-F238E27FC236}">
                          <a16:creationId xmlns:a16="http://schemas.microsoft.com/office/drawing/2014/main" id="{09681CEA-51A6-776B-B5C3-325DE421D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B90F4C4-0A36-4D05-485E-FA99188BFA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5C71FC56-8D33-735C-F629-09F82DE84675}"/>
                      </a:ext>
                    </a:extLst>
                  </p:cNvPr>
                  <p:cNvCxnSpPr>
                    <a:cxnSpLocks/>
                    <a:endCxn id="1026" idx="1"/>
                  </p:cNvCxnSpPr>
                  <p:nvPr/>
                </p:nvCxnSpPr>
                <p:spPr>
                  <a:xfrm>
                    <a:off x="4668626" y="5174751"/>
                    <a:ext cx="259522" cy="21704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직선 연결선 269">
                    <a:extLst>
                      <a:ext uri="{FF2B5EF4-FFF2-40B4-BE49-F238E27FC236}">
                        <a16:creationId xmlns:a16="http://schemas.microsoft.com/office/drawing/2014/main" id="{135E6F9B-0E76-3300-127D-8557C5468861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4372897" y="5174751"/>
                    <a:ext cx="298800" cy="283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7277AF54-C7D3-D89A-A9E5-A47795412F9E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505" y="5293635"/>
                    <a:ext cx="791984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회복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A5804C3A-1C11-928E-F6A8-70CAD2E1EA8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69761BA3-D0D1-A49D-D840-7DB9E9BCB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E5C7939-2383-0D6E-4EE9-65684A01D9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4577" y="1059098"/>
                      <a:ext cx="22442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잔불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124C4F3-624F-0503-E876-5F4D0B628D44}"/>
                    </a:ext>
                  </a:extLst>
                </p:cNvPr>
                <p:cNvGrpSpPr/>
                <p:nvPr/>
              </p:nvGrpSpPr>
              <p:grpSpPr>
                <a:xfrm>
                  <a:off x="3278898" y="3764262"/>
                  <a:ext cx="2282847" cy="1037901"/>
                  <a:chOff x="3156097" y="3764262"/>
                  <a:chExt cx="2282847" cy="1037901"/>
                </a:xfrm>
              </p:grpSpPr>
              <p:pic>
                <p:nvPicPr>
                  <p:cNvPr id="24" name="그림 23" descr="열, 불, 우주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898E77-1B36-FC0C-D4CB-DB393ADE46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26" t="9484" r="9484" b="9926"/>
                  <a:stretch/>
                </p:blipFill>
                <p:spPr>
                  <a:xfrm>
                    <a:off x="4865937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94" name="그림 1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B9F7D285-E18E-99A1-AC68-C123A81A7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95" name="사각형: 둥근 모서리 194">
                    <a:extLst>
                      <a:ext uri="{FF2B5EF4-FFF2-40B4-BE49-F238E27FC236}">
                        <a16:creationId xmlns:a16="http://schemas.microsoft.com/office/drawing/2014/main" id="{1B9B2686-7653-5FF4-B7E4-581E91892B14}"/>
                      </a:ext>
                    </a:extLst>
                  </p:cNvPr>
                  <p:cNvSpPr/>
                  <p:nvPr/>
                </p:nvSpPr>
                <p:spPr>
                  <a:xfrm>
                    <a:off x="4810427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96" name="그룹 195">
                    <a:extLst>
                      <a:ext uri="{FF2B5EF4-FFF2-40B4-BE49-F238E27FC236}">
                        <a16:creationId xmlns:a16="http://schemas.microsoft.com/office/drawing/2014/main" id="{EC9CE938-0529-18D7-AE89-AF851C9B07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ADD99E29-29D8-89BD-E628-3BB990B7F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85629F85-22CD-A5A0-5977-866360660E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1D0445C7-EC98-D3A9-5224-FF11B8CB2039}"/>
                      </a:ext>
                    </a:extLst>
                  </p:cNvPr>
                  <p:cNvCxnSpPr>
                    <a:cxnSpLocks/>
                    <a:endCxn id="24" idx="1"/>
                  </p:cNvCxnSpPr>
                  <p:nvPr/>
                </p:nvCxnSpPr>
                <p:spPr>
                  <a:xfrm>
                    <a:off x="4668855" y="3883246"/>
                    <a:ext cx="259293" cy="222839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595100D5-39D1-C2A2-AFE7-D7A3F0DFDCC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2635" y="3996522"/>
                    <a:ext cx="1083731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마나 회복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E17EFE4B-3F84-B9C5-6C30-8B54A5B0DBBA}"/>
                      </a:ext>
                    </a:extLst>
                  </p:cNvPr>
                  <p:cNvCxnSpPr>
                    <a:cxnSpLocks/>
                    <a:stCxn id="98" idx="3"/>
                  </p:cNvCxnSpPr>
                  <p:nvPr/>
                </p:nvCxnSpPr>
                <p:spPr>
                  <a:xfrm>
                    <a:off x="4372897" y="3880318"/>
                    <a:ext cx="298800" cy="585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8F2E092A-D3CD-5E5A-2D95-11C53EB48A7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0342AA08-4098-7F92-C348-5CB99021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7FD3E207-B197-86DA-BE55-778AB0E91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475" y="1059098"/>
                      <a:ext cx="33663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열복사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31807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0373"/>
              </p:ext>
            </p:extLst>
          </p:nvPr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현신한다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통합된다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A1802-99E4-5D6B-4F85-2DFAA8F3A3A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87945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941E8796-89A7-9634-4184-14A3008CA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64" name="그림 6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90B8DD5A-2B49-8C7B-4E72-4783DC9DD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669937" y="4015642"/>
            <a:ext cx="424800" cy="424800"/>
          </a:xfrm>
          <a:prstGeom prst="ellipse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2FE20-10A9-2B38-6657-C87E9ABD6077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3B90D0FE-19A1-BDFC-34CE-56DEC5FDC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827DB10-8A0C-5842-DF26-91A18FE75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BB80419-08A7-4EAE-0622-A6FB3086F968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63D988-B69E-B61E-226B-AE67ED5FDBF2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718BD57-A745-B982-7268-075F78E8052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F1DC8E-10EB-3B55-E09B-876F90F289F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49124"/>
              </p:ext>
            </p:extLst>
          </p:nvPr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0F0EB7B-CE12-AB71-FB40-070E79615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9F2E445-5C61-1912-12EF-04A0C4FA57E4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17663D-3FD2-6F27-22B3-8AC96B2FEB21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F95CE9B-4AEF-680A-6F82-6427C01FD031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8C7B9A-208E-D147-8EC1-B2C503251FE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pic>
        <p:nvPicPr>
          <p:cNvPr id="433" name="그림 43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9CAD035-E422-46C1-234C-37FC35EA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7203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BEDF0DB-EE6A-07A1-7DEF-857B586AE98A}"/>
              </a:ext>
            </a:extLst>
          </p:cNvPr>
          <p:cNvSpPr/>
          <p:nvPr/>
        </p:nvSpPr>
        <p:spPr>
          <a:xfrm>
            <a:off x="614427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8B9374-B3F9-4365-5C0A-4F33BD87B0E0}"/>
              </a:ext>
            </a:extLst>
          </p:cNvPr>
          <p:cNvGrpSpPr/>
          <p:nvPr/>
        </p:nvGrpSpPr>
        <p:grpSpPr>
          <a:xfrm>
            <a:off x="685393" y="4381631"/>
            <a:ext cx="393888" cy="204576"/>
            <a:chOff x="6707952" y="1814050"/>
            <a:chExt cx="393888" cy="20457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04A686A1-BBAE-28B5-BD24-28C7AFBE37AF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79CC02-237F-8D3B-5369-71979DA6187D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B56EEF1C-05EB-67AE-FAEB-B2143A5870BD}"/>
              </a:ext>
            </a:extLst>
          </p:cNvPr>
          <p:cNvSpPr txBox="1"/>
          <p:nvPr/>
        </p:nvSpPr>
        <p:spPr>
          <a:xfrm>
            <a:off x="1700190" y="2540666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확산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B67CA802-7249-1733-5B4C-D1596130FA14}"/>
              </a:ext>
            </a:extLst>
          </p:cNvPr>
          <p:cNvSpPr txBox="1"/>
          <p:nvPr/>
        </p:nvSpPr>
        <p:spPr>
          <a:xfrm>
            <a:off x="1700190" y="3860559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온도 상승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78490EB-05E7-C1A2-F32F-9DBBAC36C336}"/>
              </a:ext>
            </a:extLst>
          </p:cNvPr>
          <p:cNvSpPr txBox="1"/>
          <p:nvPr/>
        </p:nvSpPr>
        <p:spPr>
          <a:xfrm>
            <a:off x="621689" y="386055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열복사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C8AC5-6E5F-C708-7CCA-DD74E9A911F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30639"/>
              </p:ext>
            </p:extLst>
          </p:nvPr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연소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잃는다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돌려받는다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79483"/>
              </p:ext>
            </p:extLst>
          </p:nvPr>
        </p:nvGraphicFramePr>
        <p:xfrm>
          <a:off x="310948" y="1771500"/>
          <a:ext cx="7394777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222162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제등에서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범위내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1E43EA-B251-8937-8CFE-2A093B6E67E3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0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35A446-3F92-0631-3315-68B924B178F8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7EE79-6334-C1E6-8F1B-DF427FFDC259}"/>
              </a:ext>
            </a:extLst>
          </p:cNvPr>
          <p:cNvSpPr/>
          <p:nvPr/>
        </p:nvSpPr>
        <p:spPr>
          <a:xfrm>
            <a:off x="300038" y="781050"/>
            <a:ext cx="11628437" cy="1745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57A987-7CEB-95A6-4AFF-51BDE83575E2}"/>
              </a:ext>
            </a:extLst>
          </p:cNvPr>
          <p:cNvSpPr/>
          <p:nvPr/>
        </p:nvSpPr>
        <p:spPr>
          <a:xfrm>
            <a:off x="696000" y="1553557"/>
            <a:ext cx="10800000" cy="1745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7" name="TextBox 3296">
            <a:extLst>
              <a:ext uri="{FF2B5EF4-FFF2-40B4-BE49-F238E27FC236}">
                <a16:creationId xmlns:a16="http://schemas.microsoft.com/office/drawing/2014/main" id="{CA9EE13F-2B7A-FF32-2C34-147C195246EC}"/>
              </a:ext>
            </a:extLst>
          </p:cNvPr>
          <p:cNvSpPr txBox="1"/>
          <p:nvPr/>
        </p:nvSpPr>
        <p:spPr>
          <a:xfrm>
            <a:off x="8774367" y="2496254"/>
            <a:ext cx="30891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0.5</a:t>
            </a:r>
          </a:p>
        </p:txBody>
      </p:sp>
      <p:sp>
        <p:nvSpPr>
          <p:cNvPr id="3298" name="TextBox 3297">
            <a:extLst>
              <a:ext uri="{FF2B5EF4-FFF2-40B4-BE49-F238E27FC236}">
                <a16:creationId xmlns:a16="http://schemas.microsoft.com/office/drawing/2014/main" id="{BB27A19C-7FBD-DBBF-EBC9-53C5B2836215}"/>
              </a:ext>
            </a:extLst>
          </p:cNvPr>
          <p:cNvSpPr txBox="1"/>
          <p:nvPr/>
        </p:nvSpPr>
        <p:spPr>
          <a:xfrm>
            <a:off x="2361870" y="2515398"/>
            <a:ext cx="30891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1.5</a:t>
            </a:r>
          </a:p>
        </p:txBody>
      </p:sp>
      <p:sp>
        <p:nvSpPr>
          <p:cNvPr id="3299" name="TextBox 3298">
            <a:extLst>
              <a:ext uri="{FF2B5EF4-FFF2-40B4-BE49-F238E27FC236}">
                <a16:creationId xmlns:a16="http://schemas.microsoft.com/office/drawing/2014/main" id="{838389F8-6772-15C8-7399-CA45FA8E7822}"/>
              </a:ext>
            </a:extLst>
          </p:cNvPr>
          <p:cNvSpPr txBox="1"/>
          <p:nvPr/>
        </p:nvSpPr>
        <p:spPr>
          <a:xfrm>
            <a:off x="5941543" y="2515398"/>
            <a:ext cx="214336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5B787D-586B-91D9-9D20-ABAE1082FF2A}"/>
              </a:ext>
            </a:extLst>
          </p:cNvPr>
          <p:cNvSpPr txBox="1"/>
          <p:nvPr/>
        </p:nvSpPr>
        <p:spPr>
          <a:xfrm>
            <a:off x="10087275" y="2496254"/>
            <a:ext cx="30891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03A97-9CFB-B947-BDB3-AD6F3D3C331B}"/>
              </a:ext>
            </a:extLst>
          </p:cNvPr>
          <p:cNvSpPr txBox="1"/>
          <p:nvPr/>
        </p:nvSpPr>
        <p:spPr>
          <a:xfrm>
            <a:off x="2361870" y="2200531"/>
            <a:ext cx="32494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ko-KR" altLang="en-US" sz="8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준비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A314D1-9AD0-2AFF-042A-1DF28BA013CD}"/>
              </a:ext>
            </a:extLst>
          </p:cNvPr>
          <p:cNvSpPr txBox="1"/>
          <p:nvPr/>
        </p:nvSpPr>
        <p:spPr>
          <a:xfrm>
            <a:off x="5789313" y="2200531"/>
            <a:ext cx="32494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ko-KR" altLang="en-US" sz="8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442895-B583-0DE4-97E6-44DD638A42A6}"/>
              </a:ext>
            </a:extLst>
          </p:cNvPr>
          <p:cNvSpPr txBox="1"/>
          <p:nvPr/>
        </p:nvSpPr>
        <p:spPr>
          <a:xfrm>
            <a:off x="8721467" y="2200531"/>
            <a:ext cx="414711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ko-KR" altLang="en-US" sz="8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마무리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8FF065-436D-4798-3021-03EFA337EE09}"/>
              </a:ext>
            </a:extLst>
          </p:cNvPr>
          <p:cNvSpPr txBox="1"/>
          <p:nvPr/>
        </p:nvSpPr>
        <p:spPr>
          <a:xfrm>
            <a:off x="7577642" y="4708061"/>
            <a:ext cx="616689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ko-KR" altLang="en-US" sz="8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인게임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확인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BE3039-B3AD-2E36-A8A7-BDF8414BF4D9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244569"/>
              </p:ext>
            </p:extLst>
          </p:nvPr>
        </p:nvGraphicFramePr>
        <p:xfrm>
          <a:off x="310948" y="1771500"/>
          <a:ext cx="7394777" cy="2823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222162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적에게 방출합니다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7" name="그룹 476">
            <a:extLst>
              <a:ext uri="{FF2B5EF4-FFF2-40B4-BE49-F238E27FC236}">
                <a16:creationId xmlns:a16="http://schemas.microsoft.com/office/drawing/2014/main" id="{C8936AB1-754B-6E30-71D4-B88849620CBB}"/>
              </a:ext>
            </a:extLst>
          </p:cNvPr>
          <p:cNvGrpSpPr/>
          <p:nvPr/>
        </p:nvGrpSpPr>
        <p:grpSpPr>
          <a:xfrm>
            <a:off x="8113109" y="2094293"/>
            <a:ext cx="3557599" cy="1691960"/>
            <a:chOff x="8169240" y="2480114"/>
            <a:chExt cx="3557599" cy="16919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5310F7F-4ECA-E9FB-2BA5-6862AEEEC0FA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FF402DE-A315-9A85-9A08-DF56A221CC73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1AA45C-4408-EADD-3CB3-3F20CB5DDB50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95E16E82-5EA9-BA77-01D1-CF81DEC8F84B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4" name="타원 3">
                    <a:extLst>
                      <a:ext uri="{FF2B5EF4-FFF2-40B4-BE49-F238E27FC236}">
                        <a16:creationId xmlns:a16="http://schemas.microsoft.com/office/drawing/2014/main" id="{C515829A-00BC-D672-5BE8-3A68D44F634A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D46C28D-BA1B-5197-8D4A-6F1DB3CABA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7B57CC-549A-DF61-E08D-9507883541A4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5" name="타원 4">
                    <a:extLst>
                      <a:ext uri="{FF2B5EF4-FFF2-40B4-BE49-F238E27FC236}">
                        <a16:creationId xmlns:a16="http://schemas.microsoft.com/office/drawing/2014/main" id="{7438EE94-8CC5-A084-F835-E2B184829EA1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5DE4479-A850-F397-DE3B-4A91E9FA9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476" name="그룹 475">
              <a:extLst>
                <a:ext uri="{FF2B5EF4-FFF2-40B4-BE49-F238E27FC236}">
                  <a16:creationId xmlns:a16="http://schemas.microsoft.com/office/drawing/2014/main" id="{58DE7AF6-25BC-EA09-5724-C2B39A05BF72}"/>
                </a:ext>
              </a:extLst>
            </p:cNvPr>
            <p:cNvGrpSpPr/>
            <p:nvPr/>
          </p:nvGrpSpPr>
          <p:grpSpPr>
            <a:xfrm>
              <a:off x="8169240" y="2480114"/>
              <a:ext cx="1848065" cy="1690902"/>
              <a:chOff x="8169240" y="2480114"/>
              <a:chExt cx="1848065" cy="1690902"/>
            </a:xfrm>
          </p:grpSpPr>
          <p:grpSp>
            <p:nvGrpSpPr>
              <p:cNvPr id="470" name="그룹 469">
                <a:extLst>
                  <a:ext uri="{FF2B5EF4-FFF2-40B4-BE49-F238E27FC236}">
                    <a16:creationId xmlns:a16="http://schemas.microsoft.com/office/drawing/2014/main" id="{328C886A-8182-4E3C-A852-D990467C4B71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sp>
              <p:nvSpPr>
                <p:cNvPr id="469" name="타원 468">
                  <a:extLst>
                    <a:ext uri="{FF2B5EF4-FFF2-40B4-BE49-F238E27FC236}">
                      <a16:creationId xmlns:a16="http://schemas.microsoft.com/office/drawing/2014/main" id="{F09C7594-9CE9-021E-C94B-793735CBB657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68737EA4-FBA0-0A1B-26A8-A9BD462967E3}"/>
                    </a:ext>
                  </a:extLst>
                </p:cNvPr>
                <p:cNvSpPr/>
                <p:nvPr/>
              </p:nvSpPr>
              <p:spPr>
                <a:xfrm>
                  <a:off x="8169240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22B92C-24E0-3FD2-2FD1-3CDF0A91A41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0462D169-FACF-C554-3729-9DC57D649CB9}"/>
              </a:ext>
            </a:extLst>
          </p:cNvPr>
          <p:cNvGrpSpPr/>
          <p:nvPr/>
        </p:nvGrpSpPr>
        <p:grpSpPr>
          <a:xfrm>
            <a:off x="294838" y="590240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C5BD704A-BAE0-0377-A740-28E37CC51E34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5E735A80-3F77-01D1-3024-C40F4A96BDD2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500BF8E4-42D9-DFB5-7304-7A26D411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71534"/>
              </p:ext>
            </p:extLst>
          </p:nvPr>
        </p:nvGraphicFramePr>
        <p:xfrm>
          <a:off x="300038" y="1693329"/>
          <a:ext cx="6379197" cy="270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20604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965BE176-A6FB-6C03-755E-2E53150C457C}"/>
              </a:ext>
            </a:extLst>
          </p:cNvPr>
          <p:cNvGrpSpPr/>
          <p:nvPr/>
        </p:nvGrpSpPr>
        <p:grpSpPr>
          <a:xfrm>
            <a:off x="6956249" y="1550784"/>
            <a:ext cx="4935714" cy="3842305"/>
            <a:chOff x="1037957" y="1908964"/>
            <a:chExt cx="4935714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04C146CB-5AC5-6CB1-5AB7-77B3FB56448C}"/>
                </a:ext>
              </a:extLst>
            </p:cNvPr>
            <p:cNvSpPr/>
            <p:nvPr/>
          </p:nvSpPr>
          <p:spPr>
            <a:xfrm>
              <a:off x="1037957" y="2051511"/>
              <a:ext cx="4935714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10701E26-77C6-A9B1-C24A-1774756A798C}"/>
                </a:ext>
              </a:extLst>
            </p:cNvPr>
            <p:cNvGrpSpPr/>
            <p:nvPr/>
          </p:nvGrpSpPr>
          <p:grpSpPr>
            <a:xfrm>
              <a:off x="1160222" y="1908964"/>
              <a:ext cx="1454400" cy="246221"/>
              <a:chOff x="728379" y="1010408"/>
              <a:chExt cx="14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CD9A3F8-5C02-3CC6-09BF-7A433535A1D2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A1173AA8-C835-2E2D-CB36-0A3A726889DB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1309974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DC5832-D4E8-F320-7D5B-97AA67848CA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id="{AA395B86-D9B2-8811-A22E-D535C7C56EB7}"/>
              </a:ext>
            </a:extLst>
          </p:cNvPr>
          <p:cNvSpPr txBox="1"/>
          <p:nvPr/>
        </p:nvSpPr>
        <p:spPr>
          <a:xfrm>
            <a:off x="12192000" y="930600"/>
            <a:ext cx="484780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개요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습득 조건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방식에 따른 분류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지점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캐스팅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종류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고유의 특징에 따른 분류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이동기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헤드어택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 마나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무력화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부위 파괴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면역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경직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피격 이상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상태이상 면역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범위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사정 거리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설명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테이블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효과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카메라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선딜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후딜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캔슬 가능 여부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지점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횟수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사용 리소스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30B1ABA1-BC56-DFB3-E9C7-77B2A30518FE}"/>
              </a:ext>
            </a:extLst>
          </p:cNvPr>
          <p:cNvGrpSpPr/>
          <p:nvPr/>
        </p:nvGrpSpPr>
        <p:grpSpPr>
          <a:xfrm>
            <a:off x="321579" y="584200"/>
            <a:ext cx="3742421" cy="3842305"/>
            <a:chOff x="1037957" y="1908964"/>
            <a:chExt cx="3742421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48B874-1F31-4D49-0A0B-431FBC7525EC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EC45F46-8517-532F-4B66-BD2C0D417DD0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1E61B1A7-EB4F-469E-EED3-0F3822F9406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4AA2A400-60EA-5500-8820-B2F4B85F5000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준비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2F4D42-C92A-7E5A-D20F-E114B5DFDFD0}"/>
              </a:ext>
            </a:extLst>
          </p:cNvPr>
          <p:cNvGrpSpPr/>
          <p:nvPr/>
        </p:nvGrpSpPr>
        <p:grpSpPr>
          <a:xfrm>
            <a:off x="4224790" y="584200"/>
            <a:ext cx="3742421" cy="3842305"/>
            <a:chOff x="1037957" y="1908964"/>
            <a:chExt cx="3742421" cy="38423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DCB25B3-7E12-C3DC-EF88-36DB1B640576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87BFDB-FD02-C1F0-0307-505F244283E2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05D3F4-C2E5-CE81-8633-EE920BA382A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533ABC-7675-D084-9815-F0393074BB63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085C3A-D88B-8CDD-CE94-00C7C2DB977E}"/>
              </a:ext>
            </a:extLst>
          </p:cNvPr>
          <p:cNvGrpSpPr/>
          <p:nvPr/>
        </p:nvGrpSpPr>
        <p:grpSpPr>
          <a:xfrm>
            <a:off x="8128000" y="584200"/>
            <a:ext cx="3742421" cy="3842305"/>
            <a:chOff x="1037957" y="1908964"/>
            <a:chExt cx="3742421" cy="38423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40154D-8433-4929-0B11-28D2A90C925F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C29D95-DE7B-C99F-966D-E8CDCB07FF20}"/>
                </a:ext>
              </a:extLst>
            </p:cNvPr>
            <p:cNvGrpSpPr/>
            <p:nvPr/>
          </p:nvGrpSpPr>
          <p:grpSpPr>
            <a:xfrm>
              <a:off x="1160222" y="1908964"/>
              <a:ext cx="666000" cy="246221"/>
              <a:chOff x="728379" y="1010408"/>
              <a:chExt cx="666000" cy="25968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8EA852-28BB-20BC-0F8D-4126FC2301D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666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C2025A-4421-6263-20F2-755823842907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521297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마무리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6DBFC78-29C9-5BCF-C11E-303B1BB8B2B0}"/>
              </a:ext>
            </a:extLst>
          </p:cNvPr>
          <p:cNvSpPr txBox="1"/>
          <p:nvPr/>
        </p:nvSpPr>
        <p:spPr>
          <a:xfrm>
            <a:off x="1543140" y="529047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62757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" t="3061" r="48972" b="1151"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1676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8283</TotalTime>
  <Words>2786</Words>
  <Application>Microsoft Office PowerPoint</Application>
  <PresentationFormat>와이드스크린</PresentationFormat>
  <Paragraphs>808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136</cp:revision>
  <dcterms:created xsi:type="dcterms:W3CDTF">2024-11-19T19:33:02Z</dcterms:created>
  <dcterms:modified xsi:type="dcterms:W3CDTF">2024-12-28T22:50:28Z</dcterms:modified>
</cp:coreProperties>
</file>